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</p:sldIdLst>
  <p:sldSz cx="12192000" cy="6858000"/>
  <p:notesSz cx="6889750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03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83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974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29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1747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95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70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26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94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6488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467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00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53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141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8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0750B-8FAD-41B6-9467-EC755CE4BB37}" type="datetimeFigureOut">
              <a:rPr lang="it-IT" smtClean="0"/>
              <a:t>24/01/2018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59F4AF7-9E97-4303-894D-8A7AE0F6E3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1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0883962">
            <a:off x="2372809" y="4341609"/>
            <a:ext cx="5392319" cy="1655762"/>
          </a:xfrm>
        </p:spPr>
        <p:txBody>
          <a:bodyPr>
            <a:normAutofit fontScale="92500" lnSpcReduction="10000"/>
          </a:bodyPr>
          <a:lstStyle/>
          <a:p>
            <a:r>
              <a:rPr lang="it-IT" sz="5400" b="1" dirty="0" smtClean="0">
                <a:solidFill>
                  <a:srgbClr val="7030A0"/>
                </a:solidFill>
              </a:rPr>
              <a:t>Le super nonne </a:t>
            </a:r>
          </a:p>
          <a:p>
            <a:r>
              <a:rPr lang="it-IT" sz="5400" b="1" dirty="0" smtClean="0">
                <a:solidFill>
                  <a:srgbClr val="7030A0"/>
                </a:solidFill>
              </a:rPr>
              <a:t>a lavoro !!!</a:t>
            </a:r>
            <a:endParaRPr lang="it-IT" sz="5400" b="1" dirty="0">
              <a:solidFill>
                <a:srgbClr val="7030A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276" y="289343"/>
            <a:ext cx="4004397" cy="300329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4" y="289343"/>
            <a:ext cx="4416926" cy="331269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558" y="4299285"/>
            <a:ext cx="3053347" cy="229001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34" y="3801979"/>
            <a:ext cx="2183731" cy="291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1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Sfaccettatura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Lisa Bortoletto - Residenza Riviera del Brenta</dc:creator>
  <cp:lastModifiedBy>Lisa Bortoletto - Residenza Riviera del Brenta</cp:lastModifiedBy>
  <cp:revision>1</cp:revision>
  <cp:lastPrinted>2018-01-24T12:57:56Z</cp:lastPrinted>
  <dcterms:created xsi:type="dcterms:W3CDTF">2018-01-24T12:50:07Z</dcterms:created>
  <dcterms:modified xsi:type="dcterms:W3CDTF">2018-01-24T12:59:34Z</dcterms:modified>
</cp:coreProperties>
</file>